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9" r:id="rId4"/>
    <p:sldId id="267" r:id="rId5"/>
    <p:sldId id="268" r:id="rId6"/>
    <p:sldId id="269" r:id="rId7"/>
    <p:sldId id="257" r:id="rId8"/>
    <p:sldId id="280" r:id="rId9"/>
    <p:sldId id="258" r:id="rId10"/>
    <p:sldId id="281" r:id="rId11"/>
    <p:sldId id="282" r:id="rId12"/>
    <p:sldId id="283" r:id="rId13"/>
    <p:sldId id="284" r:id="rId14"/>
    <p:sldId id="260" r:id="rId15"/>
    <p:sldId id="262" r:id="rId16"/>
    <p:sldId id="261" r:id="rId17"/>
    <p:sldId id="263" r:id="rId18"/>
    <p:sldId id="276" r:id="rId19"/>
    <p:sldId id="273" r:id="rId20"/>
    <p:sldId id="274" r:id="rId21"/>
    <p:sldId id="275" r:id="rId22"/>
    <p:sldId id="277" r:id="rId23"/>
    <p:sldId id="278" r:id="rId24"/>
    <p:sldId id="264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50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ws-medical.net/health/Roles-of-a-Nurse.asp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medcraveonline.com/NCOAJ/images/NCOAJ-02-00045-g001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s-medical.net/health/Roles-of-a-Nurse.aspx" TargetMode="External"/><Relationship Id="rId2" Type="http://schemas.openxmlformats.org/officeDocument/2006/relationships/hyperlink" Target="https://www.beckershospitalreview.com/workforce/5-of-the-biggest-issues-nurses-face-todayjune15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lideshare.net/deepthyphilipthomas/organizing-nursing-services" TargetMode="External"/><Relationship Id="rId4" Type="http://schemas.openxmlformats.org/officeDocument/2006/relationships/hyperlink" Target="http://newnursehelp.com/top-7-professional-challenges-faced-by-nurses-in-the-21st-century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457200"/>
            <a:ext cx="8839200" cy="62484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Facing Problems of the Nurses in the Real World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And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Interprofessional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Education</a:t>
            </a:r>
          </a:p>
          <a:p>
            <a:pPr marL="0" indent="0" algn="ctr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Professor Nang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Awng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Pro-Rector (Administration)</a:t>
            </a:r>
          </a:p>
          <a:p>
            <a:pPr marL="0" indent="0"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University of Nursing, Mandalay</a:t>
            </a:r>
          </a:p>
          <a:p>
            <a:pPr marL="0" indent="0"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3.9.2020</a:t>
            </a:r>
          </a:p>
          <a:p>
            <a:pPr marL="0" indent="0"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2209800"/>
            <a:ext cx="2667000" cy="213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31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>
            <a:normAutofit fontScale="925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12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Limited professional autonomy in government administration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12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Lack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interprofessional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education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Interprofessional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collaborative practice knowledge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12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Lack of places at the high table on policy issues</a:t>
            </a:r>
          </a:p>
          <a:p>
            <a:pPr marL="514350" indent="-514350">
              <a:buFont typeface="+mj-lt"/>
              <a:buAutoNum type="arabicPeriod" startAt="12"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3833"/>
            <a:ext cx="5181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49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905000"/>
          </a:xfrm>
        </p:spPr>
        <p:txBody>
          <a:bodyPr>
            <a:normAutofit/>
          </a:bodyPr>
          <a:lstStyle/>
          <a:p>
            <a:pPr lvl="0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Roles of a nurse in clinical setting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u="sng" dirty="0">
                <a:hlinkClick r:id="rId2"/>
              </a:rPr>
              <a:t>https://www.news-medical.net/health/Roles-of-a-Nurse.aspx</a:t>
            </a:r>
            <a:r>
              <a:rPr lang="en-US" sz="2400" u="sng" dirty="0" smtClean="0">
                <a:hlinkClick r:id="rId2"/>
              </a:rPr>
              <a:t>#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8610600" cy="3276600"/>
          </a:xfrm>
        </p:spPr>
        <p:txBody>
          <a:bodyPr>
            <a:noAutofit/>
          </a:bodyPr>
          <a:lstStyle/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The primary role of a nurse is:</a:t>
            </a: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to advocate and care for individuals of all ethnic origins and religious backgrounds and support them through health and illness.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38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029200"/>
          </a:xfrm>
        </p:spPr>
        <p:txBody>
          <a:bodyPr>
            <a:norm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However, there are various other responsibilities of a nurse that form a part of the role of a nurse, including to: </a:t>
            </a:r>
            <a:endParaRPr lang="en-US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Record medical history and symptoms</a:t>
            </a:r>
            <a:endParaRPr lang="en-US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Collaborate with team to plan for patient care</a:t>
            </a:r>
            <a:endParaRPr lang="en-US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Advocate for health and wellbeing of patient</a:t>
            </a:r>
            <a:endParaRPr lang="en-US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Monitor patient health and record signs</a:t>
            </a:r>
            <a:endParaRPr lang="en-US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99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4648200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Administer medications and treatments</a:t>
            </a:r>
            <a:endParaRPr lang="en-US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Operate medical equipment</a:t>
            </a:r>
            <a:endParaRPr lang="en-US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Perform diagnostic tests</a:t>
            </a:r>
            <a:endParaRPr lang="en-US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Educate patients about management of illnesses</a:t>
            </a:r>
            <a:endParaRPr lang="en-US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Provide support and advice to patients</a:t>
            </a:r>
            <a:endParaRPr lang="en-US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r"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Smith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2019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11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Code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of Ethics and Nursing –Midwifery Professional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Conduct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181600"/>
          </a:xfrm>
        </p:spPr>
        <p:txBody>
          <a:bodyPr>
            <a:noAutofit/>
          </a:bodyPr>
          <a:lstStyle/>
          <a:p>
            <a:pPr marL="3141663" indent="-3141663">
              <a:lnSpc>
                <a:spcPct val="15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Value Statement 1: Respect Client's Values, Beliefs, Customs and Needs</a:t>
            </a:r>
          </a:p>
          <a:p>
            <a:pPr marL="3141663" indent="-3141663">
              <a:lnSpc>
                <a:spcPct val="15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Value Statement 2: Respect Client's Rights to Have Autonomy</a:t>
            </a:r>
          </a:p>
          <a:p>
            <a:pPr marL="3200400" indent="-3200400">
              <a:lnSpc>
                <a:spcPct val="15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Value Statement 3: Respect Client's Rights to Confidentiality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33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763000" cy="5791200"/>
          </a:xfrm>
        </p:spPr>
        <p:txBody>
          <a:bodyPr>
            <a:normAutofit/>
          </a:bodyPr>
          <a:lstStyle/>
          <a:p>
            <a:pPr marL="3200400" indent="-3200400">
              <a:lnSpc>
                <a:spcPct val="15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Value Statement 4: Respect Client's Rights to Preserve Privacy and Dignity Value Statement </a:t>
            </a:r>
          </a:p>
          <a:p>
            <a:pPr marL="3141663" indent="-3141663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Value Statement 5: Provide Care in a Responsible and Accountable Manner</a:t>
            </a:r>
          </a:p>
          <a:p>
            <a:pPr marL="3200400" indent="-3200400">
              <a:lnSpc>
                <a:spcPct val="15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Value Statement 6: Maintain Competency in the Care of Clients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2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10600" cy="6324600"/>
          </a:xfrm>
        </p:spPr>
        <p:txBody>
          <a:bodyPr>
            <a:normAutofit fontScale="92500"/>
          </a:bodyPr>
          <a:lstStyle/>
          <a:p>
            <a:pPr marL="3200400" indent="-32004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Value Statement 7: Maintain Ethical Standards in the Conduct of Nursing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Research</a:t>
            </a:r>
          </a:p>
          <a:p>
            <a:pPr marL="3200400" indent="-32004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Value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Statement 8: Provide an Ethical, Conducive Environment to Practice</a:t>
            </a:r>
          </a:p>
          <a:p>
            <a:pPr marL="3141663" indent="-3141663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Value Statement 9: Promote Professional Ethical Standards and Maintain Public Trust on the   Nursing Profession</a:t>
            </a:r>
          </a:p>
          <a:p>
            <a:pPr marL="3141663" indent="-3141663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Value Statement 10: Refrain from Professional Misconduct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42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/>
          </a:bodyPr>
          <a:lstStyle/>
          <a:p>
            <a:r>
              <a:rPr lang="my-MM" sz="2800" b="1" dirty="0">
                <a:latin typeface="Pyidaungsu" pitchFamily="34" charset="0"/>
                <a:cs typeface="Pyidaungsu" pitchFamily="34" charset="0"/>
              </a:rPr>
              <a:t>သူနာပြုသစ္စာအဓိဌာန</a:t>
            </a:r>
            <a:r>
              <a:rPr lang="my-MM" sz="2800" b="1" dirty="0" smtClean="0">
                <a:latin typeface="Pyidaungsu" pitchFamily="34" charset="0"/>
                <a:cs typeface="Pyidaungsu" pitchFamily="34" charset="0"/>
              </a:rPr>
              <a:t>်</a:t>
            </a:r>
            <a:endParaRPr lang="en-US" sz="2800" dirty="0">
              <a:latin typeface="Pyidaungsu" pitchFamily="34" charset="0"/>
              <a:cs typeface="Pyidaungsu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859043"/>
              </p:ext>
            </p:extLst>
          </p:nvPr>
        </p:nvGraphicFramePr>
        <p:xfrm>
          <a:off x="228600" y="685800"/>
          <a:ext cx="8686799" cy="5943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838"/>
                <a:gridCol w="8246961"/>
              </a:tblGrid>
              <a:tr h="5395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600" dirty="0" smtClean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ကျွန်ုပ်</a:t>
                      </a:r>
                      <a:r>
                        <a:rPr lang="en-US" sz="1600" dirty="0" err="1" smtClean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တို့သည</a:t>
                      </a:r>
                      <a:r>
                        <a:rPr lang="en-US" sz="1600" dirty="0" smtClean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်</a:t>
                      </a:r>
                      <a:endParaRPr lang="en-US" sz="16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</a:tr>
              <a:tr h="5462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6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၁။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6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လူသားအားလုံး၏ ကိုယ်ကျန်းမာရေး၊ စိတ်ကျန်းမာရေးကို အကျွန်ုပ်၏ အရေးကဲ့သို့ယူဆပါအံ့။</a:t>
                      </a:r>
                      <a:endParaRPr lang="en-US" sz="16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</a:tr>
              <a:tr h="4698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6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၂။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6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သူနာပြုများ၏ဂုဏ်သိက္ခာကို ထိန်းသိမ်းပြီး အကျင့်စာရိတ္တပျက်ပြားမှုမှ ရှောင်ကြဉ်ပါအံ့။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</a:tr>
              <a:tr h="60919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6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၃။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6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ကိုယ်စွမ်းဉာဏ်စွမ်းရှိသမျှ ဂီလာနပုဂ္ဂိုလ်များအား လူမျိုး၊ ဘာသာ၊ အဆင့်အတန်းအခွဲခြားဘဲ ပြုစုပါအံ့။</a:t>
                      </a:r>
                      <a:endParaRPr lang="en-US" sz="16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</a:tr>
              <a:tr h="8272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6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၄။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6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လူသားတို့၏ အသက်အန္တရာယ်နှင့် ကျန်းမာရေးကို ထိခိုက်စေနိုင်မည့် မည်သည့်အပြုအမှုမျိုး ကိုမဆို တားဆီးကာကွယ်ပါအံ့။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</a:tr>
              <a:tr h="8272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6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၅။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6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လူနာ၏ ဝေဒနာသက်သာမှုနှင့် ကျန်းမာရေးတိုးတက်မြင့်မားလာစေရန် </a:t>
                      </a:r>
                      <a:r>
                        <a:rPr lang="my-MM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အခြားကျန်းမာရေး ဝန်ထမ်းများနှင့်ပူးပေါင်း၍ အစွမ်းကုန်ကြိုးစားဆောင်ရွက်ပါအံ့။</a:t>
                      </a:r>
                      <a:endParaRPr lang="en-US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</a:tr>
              <a:tr h="4698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6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၆။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6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လူနာ၏ ဂုဏ်သိက္ခာနှင့် ကိုးကွယ်ယုံကြည်မှုများကို အစဉ်လေးစားပါအံ့။</a:t>
                      </a:r>
                      <a:endParaRPr lang="en-US" sz="16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</a:tr>
              <a:tr h="8272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6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ရ။ </a:t>
                      </a:r>
                      <a:endParaRPr lang="en-US" sz="1600">
                        <a:effectLst/>
                        <a:latin typeface="Pyidaungsu" pitchFamily="34" charset="0"/>
                        <a:cs typeface="Pyidaungsu" pitchFamily="34" charset="0"/>
                      </a:endParaRPr>
                    </a:p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6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လူနာ၏ အတွင်းရေးကိစ္စများကို ပြောဆိုသင့်သည့်အချက်များမှအပ လျှို့ဝှက်ချက်အနေဖြင့် စောင့်ထိန်းပါအံ့။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</a:tr>
              <a:tr h="8272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60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၈။</a:t>
                      </a:r>
                      <a:endParaRPr lang="en-US" sz="160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y-MM" sz="1600" dirty="0"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သူနာပြုများလိုက်နာရမည့်ကျင့်ဝတ်များကို စောင့်ထိန်း၍ သူနာပြုအချင်းချင်းထာဝစဉ်စည်းလုံး ညီညွတ်ရန် အမြဲတစေဆောင်ရွက်ပါအံ့။</a:t>
                      </a:r>
                      <a:endParaRPr lang="en-US" sz="1600" dirty="0"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81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762000"/>
            <a:ext cx="8839200" cy="5638800"/>
            <a:chOff x="228600" y="762000"/>
            <a:chExt cx="8915400" cy="5486400"/>
          </a:xfrm>
        </p:grpSpPr>
        <p:pic>
          <p:nvPicPr>
            <p:cNvPr id="4" name="Picture 3" descr="https://medcraveonline.com/NCOAJ/images/NCOAJ-02-00045-g001.png">
              <a:hlinkClick r:id="rId2" tgtFrame="&quot;_blank&quot;"/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762000"/>
              <a:ext cx="8915400" cy="548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2667000"/>
              <a:ext cx="1295400" cy="1893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53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Interprofessional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Education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Students learn together for: 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Preparing students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of the health profession to work together, with a common goal of building a safer and better patient-centered, population-oriented health care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system </a:t>
            </a:r>
          </a:p>
          <a:p>
            <a:pPr marL="0" lvl="1" indent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841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Nurses play one of the most vital roles in the delivery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within the healthcare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settings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Nurses and midwives account for nearly 50% of the global health workforce</a:t>
            </a:r>
          </a:p>
          <a:p>
            <a:pPr lvl="0" algn="just">
              <a:lnSpc>
                <a:spcPct val="12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estimates that the world will need an additional 9 million nurses and midwives by the year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2030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Nurses are facing the many challenges in the today’s complex health care environment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348" y="30480"/>
            <a:ext cx="1688652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30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4008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Inter-Professional Education (IPE) Competencies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WHO framework outlined 4 competency domains: </a:t>
            </a:r>
          </a:p>
          <a:p>
            <a:pPr lvl="1">
              <a:buFont typeface="Wingdings" pitchFamily="2" charset="2"/>
              <a:buChar char="Ø"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alues/ethics of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inter-professional practice </a:t>
            </a:r>
          </a:p>
          <a:p>
            <a:pPr lvl="1">
              <a:buFont typeface="Wingdings" pitchFamily="2" charset="2"/>
              <a:buChar char="Ø"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oles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responsibilities </a:t>
            </a:r>
          </a:p>
          <a:p>
            <a:pPr lvl="1">
              <a:buFont typeface="Wingdings" pitchFamily="2" charset="2"/>
              <a:buChar char="Ø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nter-professional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communication </a:t>
            </a:r>
          </a:p>
          <a:p>
            <a:pPr lvl="1">
              <a:buFont typeface="Wingdings" pitchFamily="2" charset="2"/>
              <a:buChar char="Ø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eams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teamwork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9" r="24400"/>
          <a:stretch/>
        </p:blipFill>
        <p:spPr bwMode="auto">
          <a:xfrm>
            <a:off x="7620000" y="76200"/>
            <a:ext cx="1524000" cy="141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0" t="12247" r="18800" b="9251"/>
          <a:stretch/>
        </p:blipFill>
        <p:spPr bwMode="auto">
          <a:xfrm>
            <a:off x="0" y="0"/>
            <a:ext cx="1676400" cy="145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6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Understanding:_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Values/ethics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inter-professional practice 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Roles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responsibilities </a:t>
            </a:r>
          </a:p>
          <a:p>
            <a:pPr marL="0" indent="0" algn="ctr"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As well as</a:t>
            </a:r>
          </a:p>
          <a:p>
            <a:pPr marL="0" lvl="1" indent="0"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Understanding:_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Own and the other professions of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Values/ethics 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Own and the other professions of Roles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responsibilities 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9" r="24400"/>
          <a:stretch/>
        </p:blipFill>
        <p:spPr bwMode="auto">
          <a:xfrm>
            <a:off x="7543800" y="110132"/>
            <a:ext cx="1524000" cy="141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91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92162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Conclusion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518160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growing complexity of health problems necessarily makes professionals interdependent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Building good relationships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with professionals in other disciplines leads to better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understanding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provide proper care and improve patient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outcomes:_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healthcare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professional must collaborate effectively with members of the healthcare team from other disciplines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156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" y="0"/>
            <a:ext cx="2850674" cy="153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59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Learn together to work together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3"/>
          <a:stretch/>
        </p:blipFill>
        <p:spPr bwMode="auto">
          <a:xfrm>
            <a:off x="129955" y="1295400"/>
            <a:ext cx="8974984" cy="526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64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References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763000" cy="58674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latin typeface="Times New Roman" pitchFamily="18" charset="0"/>
                <a:ea typeface="Calibri"/>
                <a:cs typeface="Times New Roman" pitchFamily="18" charset="0"/>
              </a:rPr>
              <a:t>Becker’s Hospital </a:t>
            </a:r>
            <a:r>
              <a:rPr lang="en-US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Review (2018) 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www.beckershospitalreview.com/ workforce /5-of-the-biggest-issues-nurses-face-todayjune15.html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Kumar, A. (2020)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Problems and challenges faced by nurses in hospital: A Detailed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Report,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https//www.cancestar.com/problems-and-challenges-faced-bynurses-in-hospital.html 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Myanmar Nurses and Midwifery Council (2015)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Code of Ethics and Nursing –Midwifery Professional Conduct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Smith, Y. (2019)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Roles of a nurse in clinical setting, </a:t>
            </a:r>
            <a:r>
              <a:rPr lang="en-US" sz="1800" u="sng" dirty="0">
                <a:latin typeface="Times New Roman" pitchFamily="18" charset="0"/>
                <a:cs typeface="Times New Roman" pitchFamily="18" charset="0"/>
                <a:hlinkClick r:id="rId3"/>
              </a:rPr>
              <a:t>https://www.news-medical.net/health/Roles-of-a-Nurse.aspx#</a:t>
            </a:r>
            <a:endParaRPr lang="en-US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Spencer, A. (2013)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Top 7 Professional Challenges Faced By Nurses in the 21</a:t>
            </a:r>
            <a:r>
              <a:rPr lang="en-US" sz="1800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Century,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4"/>
              </a:rPr>
              <a:t>newnursehelp.com/top-7-professional- challenges-faced-by-nurses-in-the-21st-century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Thomas, D.P.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(2014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organizing nursing services, organizing patient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care,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www.slideshare.net/deepthyphilipthomas /organizing-nursing-services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Government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College of Nursing,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Alappuzha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World Health Organization (2010)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Framework for action 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interprofessional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education and collaborative practice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46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8471" y="76200"/>
            <a:ext cx="8572501" cy="6629400"/>
            <a:chOff x="288471" y="76200"/>
            <a:chExt cx="8572501" cy="6629400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71" y="76200"/>
              <a:ext cx="8572501" cy="480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288471" y="4724400"/>
              <a:ext cx="8572501" cy="1981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1759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2238"/>
            <a:ext cx="8763000" cy="868362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Top 7 Professional Challenges Faced By Nurses in the 21</a:t>
            </a:r>
            <a:r>
              <a:rPr lang="en-US" sz="3200" b="1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Century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4102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Long working Hours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Less compensation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Workplace violence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Lack of respect from others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Exposure to hazardous chemicals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Exposure to diseases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Shortage of nursing staff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(Spencer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2013)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United Kingdom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39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7921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Day to day problem in nursing services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867400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Shortage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nurses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Lack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motivation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Negative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attitude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Lack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training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Lack of team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approach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Inactive participation of program 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Lack of interpersonal relationship 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Less involvement in patients care by nursing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supervisors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Lack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supervision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(Thomas, 2014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Government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College of Nursing,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Alappuzha, India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15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5 of the biggest issues nurses face today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768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Short-staffing in hospital settings is a top concern for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nurses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working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hours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Workplace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hazards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ea typeface="Calibri"/>
                <a:cs typeface="Times New Roman" pitchFamily="18" charset="0"/>
              </a:rPr>
              <a:t>Workplace 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violence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ea typeface="Calibri"/>
                <a:cs typeface="Times New Roman" pitchFamily="18" charset="0"/>
              </a:rPr>
              <a:t>Bullying and 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harassment</a:t>
            </a:r>
          </a:p>
          <a:p>
            <a:pPr marL="0" marR="0" indent="0" algn="r">
              <a:spcBef>
                <a:spcPts val="0"/>
              </a:spcBef>
              <a:spcAft>
                <a:spcPts val="1200"/>
              </a:spcAft>
              <a:buNone/>
            </a:pPr>
            <a:endParaRPr lang="en-US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 indent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Becker’s </a:t>
            </a:r>
            <a:r>
              <a:rPr lang="en-US" dirty="0">
                <a:latin typeface="Times New Roman" pitchFamily="18" charset="0"/>
                <a:ea typeface="Calibri"/>
                <a:cs typeface="Times New Roman" pitchFamily="18" charset="0"/>
              </a:rPr>
              <a:t>Hospital 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Review, </a:t>
            </a: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2018</a:t>
            </a:r>
          </a:p>
          <a:p>
            <a:pPr marL="0" marR="0" indent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>
                <a:latin typeface="Times New Roman" pitchFamily="18" charset="0"/>
                <a:ea typeface="Calibri"/>
                <a:cs typeface="Times New Roman" pitchFamily="18" charset="0"/>
              </a:rPr>
              <a:t>United State of America</a:t>
            </a:r>
            <a:endParaRPr lang="en-US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r">
              <a:spcAft>
                <a:spcPts val="1200"/>
              </a:spcAft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23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0668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Problems and challenges faced by nurses in hospital</a:t>
            </a:r>
            <a:br>
              <a:rPr lang="en-US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(India) 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Shortage of staff nurse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Working hours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Assigning duties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Low salary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Questioning nurses for every problem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hospital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Food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accommodation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Disrespect for nurses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Lack for abroad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opportunity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Disrespect from society</a:t>
            </a:r>
          </a:p>
          <a:p>
            <a:pPr marL="0" indent="0" algn="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(Kumar, 2020)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5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Facing problems of the nurses in the real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world (Myanmar)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334000"/>
          </a:xfrm>
        </p:spPr>
        <p:txBody>
          <a:bodyPr>
            <a:normAutofit/>
          </a:bodyPr>
          <a:lstStyle/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Role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conflict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Limited Human Resources 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Nursing shortage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working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hours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Too much time devoted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paperwork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Underestimate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(for salary and job position)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33600"/>
            <a:ext cx="3429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62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7446586" cy="494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13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64008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7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Disrespect for nurses (working environment)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7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Limited accommodation and food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 startAt="7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International migration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 startAt="7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Workplace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Hazards (Physical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Chemical,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Biological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Psychological,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Ergonomic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 startAt="7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Workplace violence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7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eriod" startAt="7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 startAt="7"/>
            </a:pPr>
            <a:endParaRPr lang="en-US" dirty="0"/>
          </a:p>
          <a:p>
            <a:pPr marL="514350" lvl="0" indent="-514350">
              <a:lnSpc>
                <a:spcPct val="150000"/>
              </a:lnSpc>
              <a:buFont typeface="+mj-lt"/>
              <a:buAutoNum type="arabicPeriod" startAt="7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 startAt="7"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0" t="11212" r="29520" b="23333"/>
          <a:stretch/>
        </p:blipFill>
        <p:spPr bwMode="auto">
          <a:xfrm>
            <a:off x="6705600" y="4294584"/>
            <a:ext cx="2286000" cy="241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44196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6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1458</Words>
  <Application>Microsoft Office PowerPoint</Application>
  <PresentationFormat>On-screen Show (4:3)</PresentationFormat>
  <Paragraphs>152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Introduction</vt:lpstr>
      <vt:lpstr>Top 7 Professional Challenges Faced By Nurses in the 21st Century</vt:lpstr>
      <vt:lpstr>Day to day problem in nursing services </vt:lpstr>
      <vt:lpstr>5 of the biggest issues nurses face today </vt:lpstr>
      <vt:lpstr>Problems and challenges faced by nurses in hospital (India) </vt:lpstr>
      <vt:lpstr>Facing problems of the nurses in the real world (Myanmar)</vt:lpstr>
      <vt:lpstr>PowerPoint Presentation</vt:lpstr>
      <vt:lpstr>PowerPoint Presentation</vt:lpstr>
      <vt:lpstr>PowerPoint Presentation</vt:lpstr>
      <vt:lpstr>Roles of a nurse in clinical setting https://www.news-medical.net/health/Roles-of-a-Nurse.aspx#</vt:lpstr>
      <vt:lpstr>PowerPoint Presentation</vt:lpstr>
      <vt:lpstr>PowerPoint Presentation</vt:lpstr>
      <vt:lpstr>Code of Ethics and Nursing –Midwifery Professional Conduct</vt:lpstr>
      <vt:lpstr>PowerPoint Presentation</vt:lpstr>
      <vt:lpstr>PowerPoint Presentation</vt:lpstr>
      <vt:lpstr>သူနာပြုသစ္စာအဓိဌာန်</vt:lpstr>
      <vt:lpstr>PowerPoint Presentation</vt:lpstr>
      <vt:lpstr>Interprofessional Education</vt:lpstr>
      <vt:lpstr>Inter-Professional Education (IPE) Competencies </vt:lpstr>
      <vt:lpstr>PowerPoint Presentation</vt:lpstr>
      <vt:lpstr>Conclusion </vt:lpstr>
      <vt:lpstr>Learn together to work together</vt:lpstr>
      <vt:lpstr>References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51</cp:revision>
  <dcterms:created xsi:type="dcterms:W3CDTF">2006-08-16T00:00:00Z</dcterms:created>
  <dcterms:modified xsi:type="dcterms:W3CDTF">2020-09-03T14:58:43Z</dcterms:modified>
</cp:coreProperties>
</file>